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2" r:id="rId6"/>
    <p:sldId id="263" r:id="rId7"/>
    <p:sldId id="266" r:id="rId8"/>
    <p:sldId id="264" r:id="rId9"/>
    <p:sldId id="268" r:id="rId10"/>
    <p:sldId id="265" r:id="rId11"/>
    <p:sldId id="270" r:id="rId12"/>
  </p:sldIdLst>
  <p:sldSz cx="9753600" cy="7315200"/>
  <p:notesSz cx="6858000" cy="9144000"/>
  <p:defaultTextStyle>
    <a:defPPr>
      <a:defRPr lang="en-US"/>
    </a:defPPr>
    <a:lvl1pPr marL="0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25071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50146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75218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100289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625363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50435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75508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200579" algn="l" defTabSz="105014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04">
          <p15:clr>
            <a:srgbClr val="A4A3A4"/>
          </p15:clr>
        </p15:guide>
        <p15:guide id="2" pos="3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6C"/>
    <a:srgbClr val="800000"/>
    <a:srgbClr val="FCD9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9" d="100"/>
          <a:sy n="179" d="100"/>
        </p:scale>
        <p:origin x="-344" y="-112"/>
      </p:cViewPr>
      <p:guideLst>
        <p:guide orient="horz" pos="2304"/>
        <p:guide pos="30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1" y="2272463"/>
            <a:ext cx="8290560" cy="1568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3041" y="4145280"/>
            <a:ext cx="682752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5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50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5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00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5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50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5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00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1360" y="292959"/>
            <a:ext cx="2194560" cy="6241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7680" y="292959"/>
            <a:ext cx="6421120" cy="6241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6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51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8" y="4700699"/>
            <a:ext cx="8290560" cy="1452880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8" y="3100500"/>
            <a:ext cx="8290560" cy="1600201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250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50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521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002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6253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1504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6755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2005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69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1" y="1706884"/>
            <a:ext cx="4307840" cy="4827696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080" y="1706884"/>
            <a:ext cx="4307840" cy="4827696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0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637459"/>
            <a:ext cx="4309534" cy="68241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5071" indent="0">
              <a:buNone/>
              <a:defRPr sz="2200" b="1"/>
            </a:lvl2pPr>
            <a:lvl3pPr marL="1050146" indent="0">
              <a:buNone/>
              <a:defRPr sz="2000" b="1"/>
            </a:lvl3pPr>
            <a:lvl4pPr marL="1575218" indent="0">
              <a:buNone/>
              <a:defRPr sz="1800" b="1"/>
            </a:lvl4pPr>
            <a:lvl5pPr marL="2100289" indent="0">
              <a:buNone/>
              <a:defRPr sz="1800" b="1"/>
            </a:lvl5pPr>
            <a:lvl6pPr marL="2625363" indent="0">
              <a:buNone/>
              <a:defRPr sz="1800" b="1"/>
            </a:lvl6pPr>
            <a:lvl7pPr marL="3150435" indent="0">
              <a:buNone/>
              <a:defRPr sz="1800" b="1"/>
            </a:lvl7pPr>
            <a:lvl8pPr marL="3675508" indent="0">
              <a:buNone/>
              <a:defRPr sz="1800" b="1"/>
            </a:lvl8pPr>
            <a:lvl9pPr marL="4200579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" y="2319876"/>
            <a:ext cx="4309534" cy="4214704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4699" y="1637459"/>
            <a:ext cx="4311227" cy="682416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5071" indent="0">
              <a:buNone/>
              <a:defRPr sz="2200" b="1"/>
            </a:lvl2pPr>
            <a:lvl3pPr marL="1050146" indent="0">
              <a:buNone/>
              <a:defRPr sz="2000" b="1"/>
            </a:lvl3pPr>
            <a:lvl4pPr marL="1575218" indent="0">
              <a:buNone/>
              <a:defRPr sz="1800" b="1"/>
            </a:lvl4pPr>
            <a:lvl5pPr marL="2100289" indent="0">
              <a:buNone/>
              <a:defRPr sz="1800" b="1"/>
            </a:lvl5pPr>
            <a:lvl6pPr marL="2625363" indent="0">
              <a:buNone/>
              <a:defRPr sz="1800" b="1"/>
            </a:lvl6pPr>
            <a:lvl7pPr marL="3150435" indent="0">
              <a:buNone/>
              <a:defRPr sz="1800" b="1"/>
            </a:lvl7pPr>
            <a:lvl8pPr marL="3675508" indent="0">
              <a:buNone/>
              <a:defRPr sz="1800" b="1"/>
            </a:lvl8pPr>
            <a:lvl9pPr marL="4200579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4699" y="2319876"/>
            <a:ext cx="4311227" cy="4214704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4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6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8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5" y="291257"/>
            <a:ext cx="3208867" cy="123952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3389" y="291263"/>
            <a:ext cx="5452533" cy="6243321"/>
          </a:xfrm>
        </p:spPr>
        <p:txBody>
          <a:bodyPr/>
          <a:lstStyle>
            <a:lvl1pPr>
              <a:defRPr sz="3700"/>
            </a:lvl1pPr>
            <a:lvl2pPr>
              <a:defRPr sz="33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5" y="1530783"/>
            <a:ext cx="3208867" cy="5003801"/>
          </a:xfrm>
        </p:spPr>
        <p:txBody>
          <a:bodyPr/>
          <a:lstStyle>
            <a:lvl1pPr marL="0" indent="0">
              <a:buNone/>
              <a:defRPr sz="1700"/>
            </a:lvl1pPr>
            <a:lvl2pPr marL="525071" indent="0">
              <a:buNone/>
              <a:defRPr sz="1500"/>
            </a:lvl2pPr>
            <a:lvl3pPr marL="1050146" indent="0">
              <a:buNone/>
              <a:defRPr sz="1300"/>
            </a:lvl3pPr>
            <a:lvl4pPr marL="1575218" indent="0">
              <a:buNone/>
              <a:defRPr sz="1100"/>
            </a:lvl4pPr>
            <a:lvl5pPr marL="2100289" indent="0">
              <a:buNone/>
              <a:defRPr sz="1100"/>
            </a:lvl5pPr>
            <a:lvl6pPr marL="2625363" indent="0">
              <a:buNone/>
              <a:defRPr sz="1100"/>
            </a:lvl6pPr>
            <a:lvl7pPr marL="3150435" indent="0">
              <a:buNone/>
              <a:defRPr sz="1100"/>
            </a:lvl7pPr>
            <a:lvl8pPr marL="3675508" indent="0">
              <a:buNone/>
              <a:defRPr sz="1100"/>
            </a:lvl8pPr>
            <a:lvl9pPr marL="420057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774" y="5120644"/>
            <a:ext cx="5852160" cy="604521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11774" y="653625"/>
            <a:ext cx="5852160" cy="4389120"/>
          </a:xfrm>
        </p:spPr>
        <p:txBody>
          <a:bodyPr/>
          <a:lstStyle>
            <a:lvl1pPr marL="0" indent="0">
              <a:buNone/>
              <a:defRPr sz="3700"/>
            </a:lvl1pPr>
            <a:lvl2pPr marL="525071" indent="0">
              <a:buNone/>
              <a:defRPr sz="3300"/>
            </a:lvl2pPr>
            <a:lvl3pPr marL="1050146" indent="0">
              <a:buNone/>
              <a:defRPr sz="2700"/>
            </a:lvl3pPr>
            <a:lvl4pPr marL="1575218" indent="0">
              <a:buNone/>
              <a:defRPr sz="2200"/>
            </a:lvl4pPr>
            <a:lvl5pPr marL="2100289" indent="0">
              <a:buNone/>
              <a:defRPr sz="2200"/>
            </a:lvl5pPr>
            <a:lvl6pPr marL="2625363" indent="0">
              <a:buNone/>
              <a:defRPr sz="2200"/>
            </a:lvl6pPr>
            <a:lvl7pPr marL="3150435" indent="0">
              <a:buNone/>
              <a:defRPr sz="2200"/>
            </a:lvl7pPr>
            <a:lvl8pPr marL="3675508" indent="0">
              <a:buNone/>
              <a:defRPr sz="2200"/>
            </a:lvl8pPr>
            <a:lvl9pPr marL="4200579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1774" y="5725176"/>
            <a:ext cx="5852160" cy="858521"/>
          </a:xfrm>
        </p:spPr>
        <p:txBody>
          <a:bodyPr/>
          <a:lstStyle>
            <a:lvl1pPr marL="0" indent="0">
              <a:buNone/>
              <a:defRPr sz="1700"/>
            </a:lvl1pPr>
            <a:lvl2pPr marL="525071" indent="0">
              <a:buNone/>
              <a:defRPr sz="1500"/>
            </a:lvl2pPr>
            <a:lvl3pPr marL="1050146" indent="0">
              <a:buNone/>
              <a:defRPr sz="1300"/>
            </a:lvl3pPr>
            <a:lvl4pPr marL="1575218" indent="0">
              <a:buNone/>
              <a:defRPr sz="1100"/>
            </a:lvl4pPr>
            <a:lvl5pPr marL="2100289" indent="0">
              <a:buNone/>
              <a:defRPr sz="1100"/>
            </a:lvl5pPr>
            <a:lvl6pPr marL="2625363" indent="0">
              <a:buNone/>
              <a:defRPr sz="1100"/>
            </a:lvl6pPr>
            <a:lvl7pPr marL="3150435" indent="0">
              <a:buNone/>
              <a:defRPr sz="1100"/>
            </a:lvl7pPr>
            <a:lvl8pPr marL="3675508" indent="0">
              <a:buNone/>
              <a:defRPr sz="1100"/>
            </a:lvl8pPr>
            <a:lvl9pPr marL="4200579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0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1" y="292953"/>
            <a:ext cx="8778240" cy="1219200"/>
          </a:xfrm>
          <a:prstGeom prst="rect">
            <a:avLst/>
          </a:prstGeom>
        </p:spPr>
        <p:txBody>
          <a:bodyPr vert="horz" lIns="105013" tIns="52508" rIns="105013" bIns="525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1" y="1706884"/>
            <a:ext cx="8778240" cy="4827696"/>
          </a:xfrm>
          <a:prstGeom prst="rect">
            <a:avLst/>
          </a:prstGeom>
        </p:spPr>
        <p:txBody>
          <a:bodyPr vert="horz" lIns="105013" tIns="52508" rIns="105013" bIns="525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80" y="6780120"/>
            <a:ext cx="2275840" cy="389465"/>
          </a:xfrm>
          <a:prstGeom prst="rect">
            <a:avLst/>
          </a:prstGeom>
        </p:spPr>
        <p:txBody>
          <a:bodyPr vert="horz" lIns="105013" tIns="52508" rIns="105013" bIns="52508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AFACE-36BE-4D40-B62C-45B731583EB8}" type="datetimeFigureOut">
              <a:rPr lang="en-US" smtClean="0"/>
              <a:pPr/>
              <a:t>04/02/15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481" y="6780120"/>
            <a:ext cx="3088640" cy="389465"/>
          </a:xfrm>
          <a:prstGeom prst="rect">
            <a:avLst/>
          </a:prstGeom>
        </p:spPr>
        <p:txBody>
          <a:bodyPr vert="horz" lIns="105013" tIns="52508" rIns="105013" bIns="52508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0080" y="6780120"/>
            <a:ext cx="2275840" cy="389465"/>
          </a:xfrm>
          <a:prstGeom prst="rect">
            <a:avLst/>
          </a:prstGeom>
        </p:spPr>
        <p:txBody>
          <a:bodyPr vert="horz" lIns="105013" tIns="52508" rIns="105013" bIns="52508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1CCEA-AF67-4D9B-80D8-624794B81977}" type="slidenum">
              <a:rPr lang="en-US" smtClean="0"/>
              <a:pPr/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xStyles>
    <p:titleStyle>
      <a:lvl1pPr algn="ctr" defTabSz="105014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805" indent="-393805" algn="l" defTabSz="105014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3244" indent="-328169" algn="l" defTabSz="1050146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12681" indent="-262536" algn="l" defTabSz="105014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37754" indent="-262536" algn="l" defTabSz="1050146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62825" indent="-262536" algn="l" defTabSz="1050146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87897" indent="-262536" algn="l" defTabSz="10501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12971" indent="-262536" algn="l" defTabSz="10501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38043" indent="-262536" algn="l" defTabSz="10501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63117" indent="-262536" algn="l" defTabSz="1050146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25071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50146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75218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0289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625363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150435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75508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200579" algn="l" defTabSz="105014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2.jpeg"/><Relationship Id="rId6" Type="http://schemas.openxmlformats.org/officeDocument/2006/relationships/image" Target="../media/image3.png"/><Relationship Id="rId7" Type="http://schemas.microsoft.com/office/2007/relationships/hdphoto" Target="../media/hdphoto1.wdp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5" Type="http://schemas.openxmlformats.org/officeDocument/2006/relationships/image" Target="../media/image2.jpeg"/><Relationship Id="rId6" Type="http://schemas.openxmlformats.org/officeDocument/2006/relationships/image" Target="../media/image3.png"/><Relationship Id="rId7" Type="http://schemas.microsoft.com/office/2007/relationships/hdphoto" Target="../media/hdphoto1.wdp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262" y="1273328"/>
            <a:ext cx="8298462" cy="5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Projects\8Corxl\Corxl\root\CorXL_EHRA_Exam_App\Layout\Logo\LogoEH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584" y="1713384"/>
            <a:ext cx="3570745" cy="346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isha Mishenko - So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662" y="201216"/>
            <a:ext cx="609600" cy="60960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1276400" y="5097760"/>
            <a:ext cx="7344816" cy="1728192"/>
          </a:xfrm>
          <a:prstGeom prst="rect">
            <a:avLst/>
          </a:prstGeom>
          <a:solidFill>
            <a:srgbClr val="0047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 err="1" smtClean="0">
                <a:solidFill>
                  <a:schemeClr val="bg1"/>
                </a:solidFill>
              </a:rPr>
              <a:t>Esame</a:t>
            </a:r>
            <a:r>
              <a:rPr lang="fr-FR" sz="3600" b="1" dirty="0" smtClean="0">
                <a:solidFill>
                  <a:schemeClr val="bg1"/>
                </a:solidFill>
              </a:rPr>
              <a:t> di </a:t>
            </a:r>
            <a:r>
              <a:rPr lang="fr-FR" sz="3600" b="1" dirty="0" err="1" smtClean="0">
                <a:solidFill>
                  <a:schemeClr val="bg1"/>
                </a:solidFill>
              </a:rPr>
              <a:t>Certificazione</a:t>
            </a:r>
            <a:r>
              <a:rPr lang="fr-FR" sz="3600" b="1" dirty="0" smtClean="0">
                <a:solidFill>
                  <a:schemeClr val="bg1"/>
                </a:solidFill>
              </a:rPr>
              <a:t> EHRA</a:t>
            </a:r>
            <a:endParaRPr lang="fr-F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7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2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0"/>
            <a:ext cx="9753597" cy="731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eck 3"/>
          <p:cNvSpPr/>
          <p:nvPr/>
        </p:nvSpPr>
        <p:spPr>
          <a:xfrm>
            <a:off x="-12699" y="612056"/>
            <a:ext cx="9004299" cy="2010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Rechteck 4"/>
          <p:cNvSpPr/>
          <p:nvPr/>
        </p:nvSpPr>
        <p:spPr>
          <a:xfrm>
            <a:off x="6191994" y="2614465"/>
            <a:ext cx="2804863" cy="2059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/>
          <p:cNvSpPr/>
          <p:nvPr/>
        </p:nvSpPr>
        <p:spPr>
          <a:xfrm>
            <a:off x="1" y="2557315"/>
            <a:ext cx="3580655" cy="146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/>
          <p:cNvSpPr/>
          <p:nvPr/>
        </p:nvSpPr>
        <p:spPr>
          <a:xfrm>
            <a:off x="-12699" y="4386115"/>
            <a:ext cx="3594099" cy="17543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Rechteck 7"/>
          <p:cNvSpPr/>
          <p:nvPr/>
        </p:nvSpPr>
        <p:spPr>
          <a:xfrm>
            <a:off x="3580656" y="4582965"/>
            <a:ext cx="5410944" cy="1557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ounded Rectangular Callout 2"/>
          <p:cNvSpPr/>
          <p:nvPr/>
        </p:nvSpPr>
        <p:spPr>
          <a:xfrm>
            <a:off x="1996480" y="4809728"/>
            <a:ext cx="6264696" cy="1073290"/>
          </a:xfrm>
          <a:prstGeom prst="wedgeRoundRectCallout">
            <a:avLst>
              <a:gd name="adj1" fmla="val 63718"/>
              <a:gd name="adj2" fmla="val 135385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bg1"/>
                </a:solidFill>
              </a:rPr>
              <a:t>Quando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avete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finito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il</a:t>
            </a:r>
            <a:r>
              <a:rPr lang="en-US" dirty="0" smtClean="0">
                <a:solidFill>
                  <a:schemeClr val="bg1"/>
                </a:solidFill>
              </a:rPr>
              <a:t> test, </a:t>
            </a:r>
            <a:r>
              <a:rPr lang="en-US" dirty="0" err="1" smtClean="0">
                <a:solidFill>
                  <a:schemeClr val="bg1"/>
                </a:solidFill>
              </a:rPr>
              <a:t>cliccante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questo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taso</a:t>
            </a:r>
            <a:r>
              <a:rPr lang="en-US" dirty="0" smtClean="0">
                <a:solidFill>
                  <a:schemeClr val="bg1"/>
                </a:solidFill>
              </a:rPr>
              <a:t>. NB: </a:t>
            </a:r>
            <a:r>
              <a:rPr lang="en-US" dirty="0" err="1" smtClean="0">
                <a:solidFill>
                  <a:schemeClr val="bg1"/>
                </a:solidFill>
              </a:rPr>
              <a:t>Una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volta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selezionata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questa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opzione</a:t>
            </a:r>
            <a:r>
              <a:rPr lang="en-US" dirty="0" smtClean="0">
                <a:solidFill>
                  <a:schemeClr val="bg1"/>
                </a:solidFill>
              </a:rPr>
              <a:t> non </a:t>
            </a:r>
            <a:r>
              <a:rPr lang="en-US" dirty="0" err="1" smtClean="0">
                <a:solidFill>
                  <a:schemeClr val="bg1"/>
                </a:solidFill>
              </a:rPr>
              <a:t>potrete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più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tornare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indietro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50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9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2262" y="1273328"/>
            <a:ext cx="8298462" cy="55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Projects\8Corxl\Corxl\root\CorXL_EHRA_Exam_App\Layout\Logo\LogoEHR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648" y="2001416"/>
            <a:ext cx="2969611" cy="288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isha Mishenko - So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662" y="201216"/>
            <a:ext cx="609600" cy="609600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</p:pic>
      <p:sp>
        <p:nvSpPr>
          <p:cNvPr id="5" name="Rounded Rectangular Callout 13"/>
          <p:cNvSpPr/>
          <p:nvPr/>
        </p:nvSpPr>
        <p:spPr>
          <a:xfrm>
            <a:off x="3220616" y="5169768"/>
            <a:ext cx="3816424" cy="1296143"/>
          </a:xfrm>
          <a:prstGeom prst="wedgeRoundRectCallout">
            <a:avLst>
              <a:gd name="adj1" fmla="val 23183"/>
              <a:gd name="adj2" fmla="val -20383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bg1"/>
                </a:solidFill>
              </a:rPr>
              <a:t>Il Team EHRA Team vi </a:t>
            </a:r>
            <a:r>
              <a:rPr lang="en-US" sz="2400" dirty="0" err="1" smtClean="0">
                <a:solidFill>
                  <a:schemeClr val="bg1"/>
                </a:solidFill>
              </a:rPr>
              <a:t>augura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superare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l’esame</a:t>
            </a:r>
            <a:r>
              <a:rPr lang="en-US" sz="2400" dirty="0" smtClean="0">
                <a:solidFill>
                  <a:schemeClr val="bg1"/>
                </a:solidFill>
              </a:rPr>
              <a:t>! </a:t>
            </a:r>
            <a:r>
              <a:rPr lang="en-US" sz="2400" dirty="0" err="1" smtClean="0">
                <a:solidFill>
                  <a:schemeClr val="bg1"/>
                </a:solidFill>
              </a:rPr>
              <a:t>Buona</a:t>
            </a:r>
            <a:r>
              <a:rPr lang="en-US" sz="2400" dirty="0" smtClean="0">
                <a:solidFill>
                  <a:schemeClr val="bg1"/>
                </a:solidFill>
              </a:rPr>
              <a:t> Fortuna!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0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2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" y="0"/>
            <a:ext cx="9751484" cy="731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ular Callout 13"/>
          <p:cNvSpPr/>
          <p:nvPr/>
        </p:nvSpPr>
        <p:spPr>
          <a:xfrm>
            <a:off x="1348408" y="5817840"/>
            <a:ext cx="4248472" cy="1224136"/>
          </a:xfrm>
          <a:prstGeom prst="wedgeRoundRectCallout">
            <a:avLst>
              <a:gd name="adj1" fmla="val 22785"/>
              <a:gd name="adj2" fmla="val -17863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3"/>
          </a:lnRef>
          <a:fillRef idx="1001">
            <a:schemeClr val="dk2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Per </a:t>
            </a:r>
            <a:r>
              <a:rPr lang="en-US" dirty="0" err="1" smtClean="0">
                <a:solidFill>
                  <a:schemeClr val="bg1"/>
                </a:solidFill>
              </a:rPr>
              <a:t>favore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legga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attentamente</a:t>
            </a:r>
            <a:r>
              <a:rPr lang="en-US" dirty="0" smtClean="0">
                <a:solidFill>
                  <a:schemeClr val="bg1"/>
                </a:solidFill>
              </a:rPr>
              <a:t> le </a:t>
            </a:r>
            <a:r>
              <a:rPr lang="en-US" dirty="0" err="1" smtClean="0">
                <a:solidFill>
                  <a:schemeClr val="bg1"/>
                </a:solidFill>
              </a:rPr>
              <a:t>istruzioni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presentate</a:t>
            </a:r>
            <a:r>
              <a:rPr lang="en-US" dirty="0" smtClean="0">
                <a:solidFill>
                  <a:schemeClr val="bg1"/>
                </a:solidFill>
              </a:rPr>
              <a:t> in </a:t>
            </a:r>
            <a:r>
              <a:rPr lang="en-US" dirty="0" err="1" smtClean="0">
                <a:solidFill>
                  <a:schemeClr val="bg1"/>
                </a:solidFill>
              </a:rPr>
              <a:t>questo</a:t>
            </a:r>
            <a:r>
              <a:rPr lang="en-US" dirty="0" smtClean="0">
                <a:solidFill>
                  <a:schemeClr val="bg1"/>
                </a:solidFill>
              </a:rPr>
              <a:t> video </a:t>
            </a:r>
            <a:r>
              <a:rPr lang="en-US" dirty="0" err="1" smtClean="0">
                <a:solidFill>
                  <a:schemeClr val="bg1"/>
                </a:solidFill>
              </a:rPr>
              <a:t>introduttivo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7000" y="5817840"/>
            <a:ext cx="1242442" cy="125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228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>
        <p14:reveal/>
      </p:transition>
    </mc:Choice>
    <mc:Fallback xmlns="">
      <p:transition spd="slow" advClick="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752394" cy="731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753598" cy="731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>
          <a:xfrm>
            <a:off x="4831200" y="5119200"/>
            <a:ext cx="358906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013" tIns="52508" rIns="105013" bIns="52508" spcCol="0" rtlCol="0" anchor="ctr"/>
          <a:lstStyle/>
          <a:p>
            <a:pPr algn="ctr"/>
            <a:endParaRPr lang="en-US"/>
          </a:p>
        </p:txBody>
      </p:sp>
      <p:sp>
        <p:nvSpPr>
          <p:cNvPr id="14" name="Rounded Rectangular Callout 13"/>
          <p:cNvSpPr/>
          <p:nvPr/>
        </p:nvSpPr>
        <p:spPr>
          <a:xfrm>
            <a:off x="844351" y="5299220"/>
            <a:ext cx="3450163" cy="1083460"/>
          </a:xfrm>
          <a:prstGeom prst="wedgeRoundRectCallout">
            <a:avLst>
              <a:gd name="adj1" fmla="val 62237"/>
              <a:gd name="adj2" fmla="val -56643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bg1"/>
                </a:solidFill>
              </a:rPr>
              <a:t>Ci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sono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sempre</a:t>
            </a:r>
            <a:r>
              <a:rPr lang="en-US" dirty="0" smtClean="0">
                <a:solidFill>
                  <a:schemeClr val="bg1"/>
                </a:solidFill>
              </a:rPr>
              <a:t> 5 </a:t>
            </a:r>
            <a:r>
              <a:rPr lang="en-US" dirty="0" err="1" smtClean="0">
                <a:solidFill>
                  <a:schemeClr val="bg1"/>
                </a:solidFill>
              </a:rPr>
              <a:t>possibili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risposte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delle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quali</a:t>
            </a:r>
            <a:r>
              <a:rPr lang="en-US" dirty="0" smtClean="0">
                <a:solidFill>
                  <a:schemeClr val="bg1"/>
                </a:solidFill>
              </a:rPr>
              <a:t> solo UNA è </a:t>
            </a:r>
            <a:r>
              <a:rPr lang="en-US" dirty="0" err="1" smtClean="0">
                <a:solidFill>
                  <a:schemeClr val="bg1"/>
                </a:solidFill>
              </a:rPr>
              <a:t>corretta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ounded Rectangular Callout 13"/>
          <p:cNvSpPr/>
          <p:nvPr/>
        </p:nvSpPr>
        <p:spPr>
          <a:xfrm>
            <a:off x="2212504" y="777280"/>
            <a:ext cx="6192688" cy="864096"/>
          </a:xfrm>
          <a:prstGeom prst="wedgeRoundRectCallout">
            <a:avLst>
              <a:gd name="adj1" fmla="val 23183"/>
              <a:gd name="adj2" fmla="val -20383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Prima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iniziare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l’esame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vero</a:t>
            </a:r>
            <a:r>
              <a:rPr lang="en-US" dirty="0" smtClean="0">
                <a:solidFill>
                  <a:schemeClr val="bg1"/>
                </a:solidFill>
              </a:rPr>
              <a:t> e </a:t>
            </a:r>
            <a:r>
              <a:rPr lang="en-US" dirty="0" err="1" smtClean="0">
                <a:solidFill>
                  <a:schemeClr val="bg1"/>
                </a:solidFill>
              </a:rPr>
              <a:t>proprio</a:t>
            </a:r>
            <a:r>
              <a:rPr lang="en-US" dirty="0" smtClean="0">
                <a:solidFill>
                  <a:schemeClr val="bg1"/>
                </a:solidFill>
              </a:rPr>
              <a:t>, vi </a:t>
            </a:r>
            <a:r>
              <a:rPr lang="en-US" dirty="0" err="1" smtClean="0">
                <a:solidFill>
                  <a:schemeClr val="bg1"/>
                </a:solidFill>
              </a:rPr>
              <a:t>sono</a:t>
            </a:r>
            <a:r>
              <a:rPr lang="en-US" dirty="0" smtClean="0">
                <a:solidFill>
                  <a:schemeClr val="bg1"/>
                </a:solidFill>
              </a:rPr>
              <a:t> 2 </a:t>
            </a:r>
            <a:r>
              <a:rPr lang="en-US" dirty="0" err="1" smtClean="0">
                <a:solidFill>
                  <a:schemeClr val="bg1"/>
                </a:solidFill>
              </a:rPr>
              <a:t>domande</a:t>
            </a:r>
            <a:r>
              <a:rPr lang="en-US" dirty="0" smtClean="0">
                <a:solidFill>
                  <a:schemeClr val="bg1"/>
                </a:solidFill>
              </a:rPr>
              <a:t> DI PROVA, </a:t>
            </a:r>
            <a:r>
              <a:rPr lang="en-US" dirty="0" err="1" smtClean="0">
                <a:solidFill>
                  <a:schemeClr val="bg1"/>
                </a:solidFill>
              </a:rPr>
              <a:t>domande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che</a:t>
            </a:r>
            <a:r>
              <a:rPr lang="en-US" dirty="0" smtClean="0">
                <a:solidFill>
                  <a:schemeClr val="bg1"/>
                </a:solidFill>
              </a:rPr>
              <a:t> vi </a:t>
            </a:r>
            <a:r>
              <a:rPr lang="en-US" dirty="0" err="1" smtClean="0">
                <a:solidFill>
                  <a:schemeClr val="bg1"/>
                </a:solidFill>
              </a:rPr>
              <a:t>permettono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provare</a:t>
            </a:r>
            <a:r>
              <a:rPr lang="en-US" dirty="0" smtClean="0">
                <a:solidFill>
                  <a:schemeClr val="bg1"/>
                </a:solidFill>
              </a:rPr>
              <a:t> le </a:t>
            </a:r>
            <a:r>
              <a:rPr lang="en-US" dirty="0" err="1" smtClean="0">
                <a:solidFill>
                  <a:schemeClr val="bg1"/>
                </a:solidFill>
              </a:rPr>
              <a:t>funzioni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della</a:t>
            </a:r>
            <a:r>
              <a:rPr lang="en-US" dirty="0" smtClean="0">
                <a:solidFill>
                  <a:schemeClr val="bg1"/>
                </a:solidFill>
              </a:rPr>
              <a:t> App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1089010" y="3153091"/>
            <a:ext cx="3312367" cy="504508"/>
          </a:xfrm>
          <a:prstGeom prst="wedgeRoundRectCallout">
            <a:avLst>
              <a:gd name="adj1" fmla="val -45611"/>
              <a:gd name="adj2" fmla="val 129822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bg1"/>
                </a:solidFill>
              </a:rPr>
              <a:t>Ogni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domanda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appare</a:t>
            </a:r>
            <a:r>
              <a:rPr lang="en-US" dirty="0" smtClean="0">
                <a:solidFill>
                  <a:schemeClr val="bg1"/>
                </a:solidFill>
              </a:rPr>
              <a:t> qui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03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6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9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2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6" grpId="0" animBg="1"/>
      <p:bldP spid="6" grpId="1" animBg="1"/>
      <p:bldP spid="10" grpId="0" animBg="1"/>
      <p:bldP spid="1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753597" cy="731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"/>
            <a:ext cx="9753599" cy="73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312000" y="1476000"/>
            <a:ext cx="700704" cy="3600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013" tIns="52508" rIns="105013" bIns="52508" spcCol="0" rtlCol="0" anchor="ctr"/>
          <a:lstStyle/>
          <a:p>
            <a:pPr algn="ctr"/>
            <a:endParaRPr lang="en-US"/>
          </a:p>
        </p:txBody>
      </p:sp>
      <p:sp>
        <p:nvSpPr>
          <p:cNvPr id="8" name="Rounded Rectangular Callout 7"/>
          <p:cNvSpPr/>
          <p:nvPr/>
        </p:nvSpPr>
        <p:spPr>
          <a:xfrm>
            <a:off x="4012704" y="2721496"/>
            <a:ext cx="4536504" cy="813480"/>
          </a:xfrm>
          <a:prstGeom prst="wedgeRoundRectCallout">
            <a:avLst>
              <a:gd name="adj1" fmla="val -58352"/>
              <a:gd name="adj2" fmla="val -145307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Il </a:t>
            </a:r>
            <a:r>
              <a:rPr lang="en-US" dirty="0" err="1" smtClean="0">
                <a:solidFill>
                  <a:schemeClr val="bg1"/>
                </a:solidFill>
              </a:rPr>
              <a:t>simbolo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appare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dirty="0" err="1" smtClean="0">
                <a:solidFill>
                  <a:schemeClr val="bg1"/>
                </a:solidFill>
              </a:rPr>
              <a:t>giallo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avete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flaggato</a:t>
            </a:r>
            <a:r>
              <a:rPr lang="en-US" dirty="0" smtClean="0">
                <a:solidFill>
                  <a:schemeClr val="bg1"/>
                </a:solidFill>
              </a:rPr>
              <a:t> la </a:t>
            </a:r>
            <a:r>
              <a:rPr lang="en-US" dirty="0" err="1" smtClean="0">
                <a:solidFill>
                  <a:schemeClr val="bg1"/>
                </a:solidFill>
              </a:rPr>
              <a:t>domanda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cliccando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tasto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apposito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12304" y="5025752"/>
            <a:ext cx="3672408" cy="1656184"/>
          </a:xfrm>
          <a:prstGeom prst="wedgeRoundRectCallout">
            <a:avLst>
              <a:gd name="adj1" fmla="val 71205"/>
              <a:gd name="adj2" fmla="val 51108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chemeClr val="bg1"/>
                </a:solidFill>
              </a:rPr>
              <a:t>Qui </a:t>
            </a:r>
            <a:r>
              <a:rPr lang="en-US" sz="1800" dirty="0" err="1" smtClean="0">
                <a:solidFill>
                  <a:schemeClr val="bg1"/>
                </a:solidFill>
              </a:rPr>
              <a:t>potete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selezionare</a:t>
            </a:r>
            <a:r>
              <a:rPr lang="en-US" sz="1800" dirty="0" smtClean="0">
                <a:solidFill>
                  <a:schemeClr val="bg1"/>
                </a:solidFill>
              </a:rPr>
              <a:t> e </a:t>
            </a:r>
            <a:r>
              <a:rPr lang="en-US" sz="1800" dirty="0" err="1" smtClean="0">
                <a:solidFill>
                  <a:schemeClr val="bg1"/>
                </a:solidFill>
              </a:rPr>
              <a:t>deselezionare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una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domanda</a:t>
            </a:r>
            <a:r>
              <a:rPr lang="en-US" sz="1800" dirty="0" smtClean="0">
                <a:solidFill>
                  <a:schemeClr val="bg1"/>
                </a:solidFill>
              </a:rPr>
              <a:t> per </a:t>
            </a:r>
            <a:r>
              <a:rPr lang="en-US" sz="1800" dirty="0" err="1" smtClean="0">
                <a:solidFill>
                  <a:schemeClr val="bg1"/>
                </a:solidFill>
              </a:rPr>
              <a:t>rivederla</a:t>
            </a:r>
            <a:r>
              <a:rPr lang="en-US" sz="1800" dirty="0" smtClean="0">
                <a:solidFill>
                  <a:schemeClr val="bg1"/>
                </a:solidFill>
              </a:rPr>
              <a:t> in </a:t>
            </a:r>
            <a:r>
              <a:rPr lang="en-US" sz="1800" dirty="0" err="1" smtClean="0">
                <a:solidFill>
                  <a:schemeClr val="bg1"/>
                </a:solidFill>
              </a:rPr>
              <a:t>seguito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br>
              <a:rPr lang="en-US" sz="1800" dirty="0" smtClean="0">
                <a:solidFill>
                  <a:schemeClr val="bg1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</a:rPr>
              <a:t>(le </a:t>
            </a:r>
            <a:r>
              <a:rPr lang="en-US" sz="1800" dirty="0" err="1" smtClean="0">
                <a:solidFill>
                  <a:schemeClr val="bg1"/>
                </a:solidFill>
              </a:rPr>
              <a:t>domande</a:t>
            </a:r>
            <a:r>
              <a:rPr lang="en-US" sz="1800" dirty="0" smtClean="0">
                <a:solidFill>
                  <a:schemeClr val="bg1"/>
                </a:solidFill>
              </a:rPr>
              <a:t> “</a:t>
            </a:r>
            <a:r>
              <a:rPr lang="en-US" sz="1800" dirty="0" err="1" smtClean="0">
                <a:solidFill>
                  <a:schemeClr val="bg1"/>
                </a:solidFill>
              </a:rPr>
              <a:t>flaggate</a:t>
            </a:r>
            <a:r>
              <a:rPr lang="en-US" sz="1800" dirty="0" smtClean="0">
                <a:solidFill>
                  <a:schemeClr val="bg1"/>
                </a:solidFill>
              </a:rPr>
              <a:t>” </a:t>
            </a:r>
            <a:r>
              <a:rPr lang="en-US" sz="1800" dirty="0" err="1" smtClean="0">
                <a:solidFill>
                  <a:schemeClr val="bg1"/>
                </a:solidFill>
              </a:rPr>
              <a:t>appariono</a:t>
            </a:r>
            <a:r>
              <a:rPr lang="en-US" sz="1800" dirty="0" smtClean="0">
                <a:solidFill>
                  <a:schemeClr val="bg1"/>
                </a:solidFill>
              </a:rPr>
              <a:t> in </a:t>
            </a:r>
            <a:r>
              <a:rPr lang="en-US" sz="1800" dirty="0" err="1" smtClean="0">
                <a:solidFill>
                  <a:schemeClr val="bg1"/>
                </a:solidFill>
              </a:rPr>
              <a:t>giallo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nello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schermo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riassuntivo</a:t>
            </a:r>
            <a:r>
              <a:rPr lang="en-US" sz="1800" dirty="0" smtClean="0">
                <a:solidFill>
                  <a:schemeClr val="bg1"/>
                </a:solidFill>
              </a:rPr>
              <a:t>). 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12000" y="900000"/>
            <a:ext cx="700704" cy="3600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013" tIns="52508" rIns="105013" bIns="52508" spcCol="0" rtlCol="0" anchor="ctr"/>
          <a:lstStyle/>
          <a:p>
            <a:pPr algn="ctr"/>
            <a:endParaRPr lang="en-US"/>
          </a:p>
        </p:txBody>
      </p:sp>
      <p:sp>
        <p:nvSpPr>
          <p:cNvPr id="12" name="Rounded Rectangular Callout 11"/>
          <p:cNvSpPr/>
          <p:nvPr/>
        </p:nvSpPr>
        <p:spPr>
          <a:xfrm>
            <a:off x="5236840" y="1260008"/>
            <a:ext cx="3600400" cy="1029440"/>
          </a:xfrm>
          <a:prstGeom prst="wedgeRoundRectCallout">
            <a:avLst>
              <a:gd name="adj1" fmla="val -83990"/>
              <a:gd name="adj2" fmla="val -64578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Il </a:t>
            </a:r>
            <a:r>
              <a:rPr lang="en-US" dirty="0" err="1" smtClean="0">
                <a:solidFill>
                  <a:schemeClr val="bg1"/>
                </a:solidFill>
              </a:rPr>
              <a:t>simbolo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spunta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√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appre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colore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blu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avete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risposto</a:t>
            </a:r>
            <a:r>
              <a:rPr lang="en-US" dirty="0" smtClean="0">
                <a:solidFill>
                  <a:schemeClr val="bg1"/>
                </a:solidFill>
              </a:rPr>
              <a:t> a </a:t>
            </a:r>
            <a:r>
              <a:rPr lang="en-US" dirty="0" err="1" smtClean="0">
                <a:solidFill>
                  <a:schemeClr val="bg1"/>
                </a:solidFill>
              </a:rPr>
              <a:t>una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domanda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ounded Rectangular Callout 13"/>
          <p:cNvSpPr/>
          <p:nvPr/>
        </p:nvSpPr>
        <p:spPr>
          <a:xfrm>
            <a:off x="2860576" y="0"/>
            <a:ext cx="5328593" cy="777280"/>
          </a:xfrm>
          <a:prstGeom prst="wedgeRoundRectCallout">
            <a:avLst>
              <a:gd name="adj1" fmla="val 56551"/>
              <a:gd name="adj2" fmla="val 6406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Clicca</a:t>
            </a:r>
            <a:r>
              <a:rPr lang="en-US" sz="1800" dirty="0" smtClean="0">
                <a:solidFill>
                  <a:schemeClr val="bg1"/>
                </a:solidFill>
              </a:rPr>
              <a:t> qui per </a:t>
            </a:r>
            <a:r>
              <a:rPr lang="en-US" sz="1800" dirty="0" err="1" smtClean="0">
                <a:solidFill>
                  <a:schemeClr val="bg1"/>
                </a:solidFill>
              </a:rPr>
              <a:t>aprire</a:t>
            </a:r>
            <a:r>
              <a:rPr lang="en-US" sz="1800" dirty="0" smtClean="0">
                <a:solidFill>
                  <a:schemeClr val="bg1"/>
                </a:solidFill>
              </a:rPr>
              <a:t> un </a:t>
            </a:r>
            <a:r>
              <a:rPr lang="en-US" sz="1800" dirty="0" err="1" smtClean="0">
                <a:solidFill>
                  <a:schemeClr val="bg1"/>
                </a:solidFill>
              </a:rPr>
              <a:t>sommario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tutte</a:t>
            </a:r>
            <a:r>
              <a:rPr lang="en-US" sz="1800" dirty="0" smtClean="0">
                <a:solidFill>
                  <a:schemeClr val="bg1"/>
                </a:solidFill>
              </a:rPr>
              <a:t> le </a:t>
            </a:r>
            <a:r>
              <a:rPr lang="en-US" sz="1800" dirty="0" err="1" smtClean="0">
                <a:solidFill>
                  <a:schemeClr val="bg1"/>
                </a:solidFill>
              </a:rPr>
              <a:t>domande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così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navigare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facilmente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tra</a:t>
            </a:r>
            <a:r>
              <a:rPr lang="en-US" sz="1800" dirty="0" smtClean="0">
                <a:solidFill>
                  <a:schemeClr val="bg1"/>
                </a:solidFill>
              </a:rPr>
              <a:t> le </a:t>
            </a:r>
            <a:r>
              <a:rPr lang="en-US" sz="1800" dirty="0" err="1" smtClean="0">
                <a:solidFill>
                  <a:schemeClr val="bg1"/>
                </a:solidFill>
              </a:rPr>
              <a:t>varie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domande</a:t>
            </a:r>
            <a:r>
              <a:rPr lang="en-US" sz="1800" dirty="0" smtClean="0">
                <a:solidFill>
                  <a:schemeClr val="bg1"/>
                </a:solidFill>
              </a:rPr>
              <a:t>.  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0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9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6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4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3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4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800"/>
                            </p:stCondLst>
                            <p:childTnLst>
                              <p:par>
                                <p:cTn id="2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38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6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8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6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0" grpId="1" animBg="1"/>
      <p:bldP spid="11" grpId="0" animBg="1"/>
      <p:bldP spid="12" grpId="0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753598" cy="73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0"/>
            <a:ext cx="9753598" cy="73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5380856" y="2361456"/>
            <a:ext cx="3600400" cy="1401553"/>
          </a:xfrm>
          <a:prstGeom prst="wedgeRoundRectCallout">
            <a:avLst>
              <a:gd name="adj1" fmla="val 55927"/>
              <a:gd name="adj2" fmla="val -147086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bg1"/>
                </a:solidFill>
              </a:rPr>
              <a:t>Clicca</a:t>
            </a:r>
            <a:r>
              <a:rPr lang="en-US" dirty="0" smtClean="0">
                <a:solidFill>
                  <a:schemeClr val="bg1"/>
                </a:solidFill>
              </a:rPr>
              <a:t> qui per </a:t>
            </a:r>
            <a:r>
              <a:rPr lang="en-US" dirty="0" err="1" smtClean="0">
                <a:solidFill>
                  <a:schemeClr val="bg1"/>
                </a:solidFill>
              </a:rPr>
              <a:t>aprire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l’immagine</a:t>
            </a:r>
            <a:r>
              <a:rPr lang="en-US" dirty="0" smtClean="0">
                <a:solidFill>
                  <a:schemeClr val="bg1"/>
                </a:solidFill>
              </a:rPr>
              <a:t> a </a:t>
            </a:r>
            <a:r>
              <a:rPr lang="en-US" dirty="0" err="1" smtClean="0">
                <a:solidFill>
                  <a:schemeClr val="bg1"/>
                </a:solidFill>
              </a:rPr>
              <a:t>schermo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intero</a:t>
            </a:r>
            <a:r>
              <a:rPr lang="en-US" dirty="0" smtClean="0">
                <a:solidFill>
                  <a:schemeClr val="bg1"/>
                </a:solidFill>
              </a:rPr>
              <a:t>. NB: Non </a:t>
            </a:r>
            <a:r>
              <a:rPr lang="en-US" dirty="0" err="1" smtClean="0">
                <a:solidFill>
                  <a:schemeClr val="bg1"/>
                </a:solidFill>
              </a:rPr>
              <a:t>tutte</a:t>
            </a:r>
            <a:r>
              <a:rPr lang="en-US" dirty="0" smtClean="0">
                <a:solidFill>
                  <a:schemeClr val="bg1"/>
                </a:solidFill>
              </a:rPr>
              <a:t> le </a:t>
            </a:r>
            <a:r>
              <a:rPr lang="en-US" dirty="0" err="1" smtClean="0">
                <a:solidFill>
                  <a:schemeClr val="bg1"/>
                </a:solidFill>
              </a:rPr>
              <a:t>domande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sono</a:t>
            </a:r>
            <a:r>
              <a:rPr lang="en-US" dirty="0" smtClean="0">
                <a:solidFill>
                  <a:schemeClr val="bg1"/>
                </a:solidFill>
              </a:rPr>
              <a:t> correlate ad </a:t>
            </a:r>
            <a:r>
              <a:rPr lang="en-US" dirty="0" err="1" smtClean="0">
                <a:solidFill>
                  <a:schemeClr val="bg1"/>
                </a:solidFill>
              </a:rPr>
              <a:t>una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immagine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9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3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30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3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1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1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4372744" y="777280"/>
            <a:ext cx="3312368" cy="1152128"/>
          </a:xfrm>
          <a:prstGeom prst="wedgeRoundRectCallout">
            <a:avLst>
              <a:gd name="adj1" fmla="val 70077"/>
              <a:gd name="adj2" fmla="val 30558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Nellla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modalità</a:t>
            </a:r>
            <a:r>
              <a:rPr lang="en-US" sz="1800" dirty="0" smtClean="0">
                <a:solidFill>
                  <a:schemeClr val="bg1"/>
                </a:solidFill>
              </a:rPr>
              <a:t> a </a:t>
            </a:r>
            <a:r>
              <a:rPr lang="en-US" sz="1800" dirty="0" err="1" smtClean="0">
                <a:solidFill>
                  <a:schemeClr val="bg1"/>
                </a:solidFill>
              </a:rPr>
              <a:t>schermo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intero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potrete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attivare</a:t>
            </a:r>
            <a:r>
              <a:rPr lang="en-US" sz="1800" dirty="0" smtClean="0">
                <a:solidFill>
                  <a:schemeClr val="bg1"/>
                </a:solidFill>
              </a:rPr>
              <a:t> lo </a:t>
            </a:r>
            <a:r>
              <a:rPr lang="en-US" sz="1800" dirty="0" err="1" smtClean="0">
                <a:solidFill>
                  <a:schemeClr val="bg1"/>
                </a:solidFill>
              </a:rPr>
              <a:t>strumento</a:t>
            </a:r>
            <a:r>
              <a:rPr lang="en-US" sz="1800" dirty="0" smtClean="0">
                <a:solidFill>
                  <a:schemeClr val="bg1"/>
                </a:solidFill>
              </a:rPr>
              <a:t> “Calibri” </a:t>
            </a:r>
            <a:r>
              <a:rPr lang="en-US" sz="1800" dirty="0" err="1" smtClean="0">
                <a:solidFill>
                  <a:schemeClr val="bg1"/>
                </a:solidFill>
              </a:rPr>
              <a:t>premendo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questo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tasto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88568" y="2937520"/>
            <a:ext cx="4320480" cy="1512168"/>
          </a:xfrm>
          <a:prstGeom prst="wedgeRoundRectCallout">
            <a:avLst>
              <a:gd name="adj1" fmla="val -35793"/>
              <a:gd name="adj2" fmla="val -135203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chemeClr val="bg1"/>
                </a:solidFill>
              </a:rPr>
              <a:t>NB: </a:t>
            </a:r>
            <a:r>
              <a:rPr lang="en-US" sz="1800" dirty="0" err="1" smtClean="0">
                <a:solidFill>
                  <a:schemeClr val="bg1"/>
                </a:solidFill>
              </a:rPr>
              <a:t>Potete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muovere</a:t>
            </a:r>
            <a:r>
              <a:rPr lang="en-US" sz="1800" dirty="0" smtClean="0">
                <a:solidFill>
                  <a:schemeClr val="bg1"/>
                </a:solidFill>
              </a:rPr>
              <a:t> le </a:t>
            </a:r>
            <a:r>
              <a:rPr lang="en-US" sz="1800" dirty="0" err="1" smtClean="0">
                <a:solidFill>
                  <a:schemeClr val="bg1"/>
                </a:solidFill>
              </a:rPr>
              <a:t>frecce</a:t>
            </a:r>
            <a:r>
              <a:rPr lang="en-US" sz="1800" dirty="0" smtClean="0">
                <a:solidFill>
                  <a:schemeClr val="bg1"/>
                </a:solidFill>
              </a:rPr>
              <a:t> del </a:t>
            </a:r>
            <a:r>
              <a:rPr lang="en-US" sz="1800" dirty="0" err="1" smtClean="0">
                <a:solidFill>
                  <a:schemeClr val="bg1"/>
                </a:solidFill>
              </a:rPr>
              <a:t>calibro</a:t>
            </a:r>
            <a:r>
              <a:rPr lang="en-US" sz="1800" dirty="0" smtClean="0">
                <a:solidFill>
                  <a:schemeClr val="bg1"/>
                </a:solidFill>
              </a:rPr>
              <a:t> per </a:t>
            </a:r>
            <a:r>
              <a:rPr lang="en-US" sz="1800" dirty="0" err="1" smtClean="0">
                <a:solidFill>
                  <a:schemeClr val="bg1"/>
                </a:solidFill>
              </a:rPr>
              <a:t>cambiarne</a:t>
            </a:r>
            <a:r>
              <a:rPr lang="en-US" sz="1800" dirty="0" smtClean="0">
                <a:solidFill>
                  <a:schemeClr val="bg1"/>
                </a:solidFill>
              </a:rPr>
              <a:t> le </a:t>
            </a:r>
            <a:r>
              <a:rPr lang="en-US" sz="1800" dirty="0" err="1" smtClean="0">
                <a:solidFill>
                  <a:schemeClr val="bg1"/>
                </a:solidFill>
              </a:rPr>
              <a:t>dimensioni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r>
              <a:rPr lang="en-US" sz="1800" dirty="0" err="1" smtClean="0">
                <a:solidFill>
                  <a:schemeClr val="bg1"/>
                </a:solidFill>
              </a:rPr>
              <a:t>Muovendo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pallino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tutto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calibro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muove</a:t>
            </a:r>
            <a:r>
              <a:rPr lang="en-US" sz="1800" dirty="0" smtClean="0">
                <a:solidFill>
                  <a:schemeClr val="bg1"/>
                </a:solidFill>
              </a:rPr>
              <a:t>, ma le </a:t>
            </a:r>
            <a:r>
              <a:rPr lang="en-US" sz="1800" dirty="0" err="1" smtClean="0">
                <a:solidFill>
                  <a:schemeClr val="bg1"/>
                </a:solidFill>
              </a:rPr>
              <a:t>dimensioni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restano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immodificate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br>
              <a:rPr lang="en-US" sz="1800" dirty="0" smtClean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1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2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400"/>
                            </p:stCondLst>
                            <p:childTnLst>
                              <p:par>
                                <p:cTn id="20" presetID="10" presetClass="exit" presetSubtype="0" fill="hold" grpId="1" nodeType="afterEffect">
                                  <p:stCondLst>
                                    <p:cond delay="9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" y="-14808"/>
            <a:ext cx="9753592" cy="7315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eck 3"/>
          <p:cNvSpPr/>
          <p:nvPr/>
        </p:nvSpPr>
        <p:spPr>
          <a:xfrm>
            <a:off x="0" y="603504"/>
            <a:ext cx="6647687" cy="341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ounded Rectangular Callout 2"/>
          <p:cNvSpPr/>
          <p:nvPr/>
        </p:nvSpPr>
        <p:spPr>
          <a:xfrm>
            <a:off x="1780456" y="1641375"/>
            <a:ext cx="3744416" cy="1440161"/>
          </a:xfrm>
          <a:prstGeom prst="wedgeRoundRectCallout">
            <a:avLst>
              <a:gd name="adj1" fmla="val 153829"/>
              <a:gd name="adj2" fmla="val -129784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Cliccando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sul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tasto</a:t>
            </a:r>
            <a:r>
              <a:rPr lang="en-US" sz="1800" dirty="0" smtClean="0">
                <a:solidFill>
                  <a:schemeClr val="bg1"/>
                </a:solidFill>
              </a:rPr>
              <a:t> “I” </a:t>
            </a:r>
            <a:r>
              <a:rPr lang="en-US" sz="1800" dirty="0" err="1" smtClean="0">
                <a:solidFill>
                  <a:schemeClr val="bg1"/>
                </a:solidFill>
              </a:rPr>
              <a:t>nell’angolo</a:t>
            </a:r>
            <a:r>
              <a:rPr lang="en-US" sz="1800" dirty="0" smtClean="0">
                <a:solidFill>
                  <a:schemeClr val="bg1"/>
                </a:solidFill>
              </a:rPr>
              <a:t> in alto a </a:t>
            </a:r>
            <a:r>
              <a:rPr lang="en-US" sz="1800" dirty="0" err="1" smtClean="0">
                <a:solidFill>
                  <a:schemeClr val="bg1"/>
                </a:solidFill>
              </a:rPr>
              <a:t>destra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vedrete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alcune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informazioni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addizionali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che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potrebbero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aiutarvi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durante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l’esame</a:t>
            </a:r>
            <a:r>
              <a:rPr lang="en-US" sz="1800" dirty="0" smtClean="0">
                <a:solidFill>
                  <a:schemeClr val="bg1"/>
                </a:solidFill>
              </a:rPr>
              <a:t>. 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202560" y="4358378"/>
            <a:ext cx="3562672" cy="2059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/>
          <p:cNvSpPr/>
          <p:nvPr/>
        </p:nvSpPr>
        <p:spPr>
          <a:xfrm>
            <a:off x="92233" y="4378970"/>
            <a:ext cx="4640551" cy="1438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4667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9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8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" y="0"/>
            <a:ext cx="9753598" cy="731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7120979" y="4377680"/>
            <a:ext cx="2232249" cy="1728192"/>
          </a:xfrm>
          <a:prstGeom prst="wedgeRoundRectCallout">
            <a:avLst>
              <a:gd name="adj1" fmla="val 34034"/>
              <a:gd name="adj2" fmla="val 85851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err="1" smtClean="0">
                <a:solidFill>
                  <a:schemeClr val="bg1"/>
                </a:solidFill>
              </a:rPr>
              <a:t>Una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volta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che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avete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risposto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alle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domande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di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prova</a:t>
            </a:r>
            <a:r>
              <a:rPr lang="en-US" sz="1800" dirty="0" smtClean="0">
                <a:solidFill>
                  <a:schemeClr val="bg1"/>
                </a:solidFill>
              </a:rPr>
              <a:t>, </a:t>
            </a:r>
            <a:r>
              <a:rPr lang="en-US" sz="1800" dirty="0" err="1" smtClean="0">
                <a:solidFill>
                  <a:schemeClr val="bg1"/>
                </a:solidFill>
              </a:rPr>
              <a:t>premete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tasto</a:t>
            </a:r>
            <a:r>
              <a:rPr lang="en-US" sz="1800" dirty="0" smtClean="0">
                <a:solidFill>
                  <a:schemeClr val="bg1"/>
                </a:solidFill>
              </a:rPr>
              <a:t> “</a:t>
            </a:r>
            <a:r>
              <a:rPr lang="en-US" sz="1800" dirty="0" err="1" smtClean="0">
                <a:solidFill>
                  <a:schemeClr val="bg1"/>
                </a:solidFill>
              </a:rPr>
              <a:t>Inizio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esame</a:t>
            </a:r>
            <a:r>
              <a:rPr lang="en-US" sz="1800" dirty="0" smtClean="0">
                <a:solidFill>
                  <a:schemeClr val="bg1"/>
                </a:solidFill>
              </a:rPr>
              <a:t>”. 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753598" cy="73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eck 1"/>
          <p:cNvSpPr/>
          <p:nvPr/>
        </p:nvSpPr>
        <p:spPr>
          <a:xfrm>
            <a:off x="1" y="604838"/>
            <a:ext cx="7757119" cy="3386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Oval 4"/>
          <p:cNvSpPr/>
          <p:nvPr/>
        </p:nvSpPr>
        <p:spPr>
          <a:xfrm>
            <a:off x="0" y="129208"/>
            <a:ext cx="1060376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013" tIns="52508" rIns="105013" bIns="52508" spcCol="0"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1276400" y="1209328"/>
            <a:ext cx="3312368" cy="864096"/>
          </a:xfrm>
          <a:prstGeom prst="wedgeRoundRectCallout">
            <a:avLst>
              <a:gd name="adj1" fmla="val -54905"/>
              <a:gd name="adj2" fmla="val -154793"/>
              <a:gd name="adj3" fmla="val 16667"/>
            </a:avLst>
          </a:prstGeom>
          <a:solidFill>
            <a:srgbClr val="8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>
                <a:solidFill>
                  <a:schemeClr val="bg1"/>
                </a:solidFill>
              </a:rPr>
              <a:t>Il </a:t>
            </a:r>
            <a:r>
              <a:rPr lang="en-US" sz="1800" dirty="0" err="1" smtClean="0">
                <a:solidFill>
                  <a:schemeClr val="bg1"/>
                </a:solidFill>
              </a:rPr>
              <a:t>contatempo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inizia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una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volta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che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avete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premuto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il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tasto</a:t>
            </a:r>
            <a:r>
              <a:rPr lang="en-US" sz="1800" dirty="0" smtClean="0">
                <a:solidFill>
                  <a:schemeClr val="bg1"/>
                </a:solidFill>
              </a:rPr>
              <a:t>  “</a:t>
            </a:r>
            <a:r>
              <a:rPr lang="en-US" sz="1800" dirty="0" err="1" smtClean="0">
                <a:solidFill>
                  <a:schemeClr val="bg1"/>
                </a:solidFill>
              </a:rPr>
              <a:t>Inizio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esame</a:t>
            </a:r>
            <a:r>
              <a:rPr lang="en-US" sz="1800" dirty="0" smtClean="0">
                <a:solidFill>
                  <a:schemeClr val="bg1"/>
                </a:solidFill>
              </a:rPr>
              <a:t>”.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" y="4367064"/>
            <a:ext cx="9125271" cy="2170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4830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279</Words>
  <Application>Microsoft Macintosh PowerPoint</Application>
  <PresentationFormat>Personalizzato</PresentationFormat>
  <Paragraphs>17</Paragraphs>
  <Slides>11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Office Theme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Nguyet Schönbächler</dc:creator>
  <cp:lastModifiedBy>Giosue Mascioli</cp:lastModifiedBy>
  <cp:revision>95</cp:revision>
  <dcterms:created xsi:type="dcterms:W3CDTF">2013-05-30T13:20:15Z</dcterms:created>
  <dcterms:modified xsi:type="dcterms:W3CDTF">2015-02-04T17:59:14Z</dcterms:modified>
</cp:coreProperties>
</file>